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oppi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bold.fntdata"/><Relationship Id="rId23" Type="http://schemas.openxmlformats.org/officeDocument/2006/relationships/font" Target="fonts/Poppi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Italic.fntdata"/><Relationship Id="rId25"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HAoWKXU84PtphJKk0pFl-ElK7QsWNNYMz8ZD4Ap5z0A/edit?usp=sharing" TargetMode="External"/><Relationship Id="rId21" Type="http://schemas.openxmlformats.org/officeDocument/2006/relationships/hyperlink" Target="https://sites.google.com/view/rental-a-a-selfie-station/home" TargetMode="External"/><Relationship Id="rId24" Type="http://schemas.openxmlformats.org/officeDocument/2006/relationships/hyperlink" Target="https://docs.google.com/document/d/1HAoWKXU84PtphJKk0pFl-ElK7QsWNNYMz8ZD4Ap5z0A/view" TargetMode="External"/><Relationship Id="rId23" Type="http://schemas.openxmlformats.org/officeDocument/2006/relationships/hyperlink" Target="https://docs.google.com/document/d/1HAoWKXU84PtphJKk0pFl-ElK7QsWNNYMz8ZD4Ap5z0A/pub" TargetMode="External"/><Relationship Id="rId1" Type="http://schemas.openxmlformats.org/officeDocument/2006/relationships/notesMaster" Target="../notesMasters/notesMaster1.xml"/><Relationship Id="rId2" Type="http://schemas.openxmlformats.org/officeDocument/2006/relationships/hyperlink" Target="https://sites.google.com/view/los-angeles-photo-booth-rental/home" TargetMode="External"/><Relationship Id="rId3" Type="http://schemas.openxmlformats.org/officeDocument/2006/relationships/hyperlink" Target="https://drive.google.com/drive/folders/1S-KDidXyDX7F-2KdKehdqVCd6sEBvk5B?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AodZeiA7Ac8QIr8UnxjYfuzJiL5RcQQW/view?usp=sharing" TargetMode="External"/><Relationship Id="rId26" Type="http://schemas.openxmlformats.org/officeDocument/2006/relationships/hyperlink" Target="https://docs.google.com/presentation/d/1x7PDIrGXK3-H5to9IHqakJLqPTvj_vta-lHcXaMw-aw/pub?start=true&amp;loop=true&amp;delayms=3000" TargetMode="External"/><Relationship Id="rId25" Type="http://schemas.openxmlformats.org/officeDocument/2006/relationships/hyperlink" Target="https://docs.google.com/presentation/d/1x7PDIrGXK3-H5to9IHqakJLqPTvj_vta-lHcXaMw-aw/edit?usp=sharing" TargetMode="External"/><Relationship Id="rId28" Type="http://schemas.openxmlformats.org/officeDocument/2006/relationships/hyperlink" Target="https://docs.google.com/presentation/d/1x7PDIrGXK3-H5to9IHqakJLqPTvj_vta-lHcXaMw-aw/htmlpresent" TargetMode="External"/><Relationship Id="rId27" Type="http://schemas.openxmlformats.org/officeDocument/2006/relationships/hyperlink" Target="https://docs.google.com/presentation/d/1x7PDIrGXK3-H5to9IHqakJLqPTvj_vta-lHcXaMw-aw/view" TargetMode="External"/><Relationship Id="rId5" Type="http://schemas.openxmlformats.org/officeDocument/2006/relationships/hyperlink" Target="https://drive.google.com/drive/folders/1kDUawHQcBQ1Hob9vyihvlu5OKsL1NfdC?usp=sharing" TargetMode="External"/><Relationship Id="rId6" Type="http://schemas.openxmlformats.org/officeDocument/2006/relationships/hyperlink" Target="https://drive.google.com/drive/folders/1fsXCaRPC1FhiOOUmRQ8PcyJvNE6kT-V-?usp=sharing" TargetMode="External"/><Relationship Id="rId7" Type="http://schemas.openxmlformats.org/officeDocument/2006/relationships/hyperlink" Target="https://drive.google.com/drive/folders/1QOaG303kxuigoITSPmFeQLJ1EcaRWnQr?usp=sharing" TargetMode="External"/><Relationship Id="rId8" Type="http://schemas.openxmlformats.org/officeDocument/2006/relationships/hyperlink" Target="https://drive.google.com/drive/folders/1OWh_cNeG9L5sDp8PUjgGBwy49TSPS9Zd?usp=sharing" TargetMode="External"/><Relationship Id="rId11" Type="http://schemas.openxmlformats.org/officeDocument/2006/relationships/hyperlink" Target="https://drive.google.com/file/d/1gK71K7ISQMGn330inpDVFB7MXS4L5NQI/view?usp=sharing" TargetMode="External"/><Relationship Id="rId10" Type="http://schemas.openxmlformats.org/officeDocument/2006/relationships/hyperlink" Target="https://drive.google.com/file/d/1PzJhrg80TU-sTu08XfTDAFImkEZnDyd-/view?usp=sharing" TargetMode="External"/><Relationship Id="rId13" Type="http://schemas.openxmlformats.org/officeDocument/2006/relationships/hyperlink" Target="https://docs.google.com/spreadsheets/d/1oP3O83tI7_5t01szr2sQ2BpYDm7ahRqfxc9IyL7oFLE/edit?usp=sharing" TargetMode="External"/><Relationship Id="rId12" Type="http://schemas.openxmlformats.org/officeDocument/2006/relationships/hyperlink" Target="https://drive.google.com/file/d/1Kst32FGaeeRodGQQg9y3Gp7FawPNVe0w/view?usp=sharing" TargetMode="External"/><Relationship Id="rId15" Type="http://schemas.openxmlformats.org/officeDocument/2006/relationships/hyperlink" Target="https://docs.google.com/spreadsheets/d/1oP3O83tI7_5t01szr2sQ2BpYDm7ahRqfxc9IyL7oFLE/pubhtml" TargetMode="External"/><Relationship Id="rId14" Type="http://schemas.openxmlformats.org/officeDocument/2006/relationships/hyperlink" Target="https://docs.google.com/spreadsheet/pub?key=1oP3O83tI7_5t01szr2sQ2BpYDm7ahRqfxc9IyL7oFLE" TargetMode="External"/><Relationship Id="rId17" Type="http://schemas.openxmlformats.org/officeDocument/2006/relationships/hyperlink" Target="https://docs.google.com/spreadsheets/d/1oP3O83tI7_5t01szr2sQ2BpYDm7ahRqfxc9IyL7oFLE/view" TargetMode="External"/><Relationship Id="rId16" Type="http://schemas.openxmlformats.org/officeDocument/2006/relationships/hyperlink" Target="https://docs.google.com/spreadsheets/d/1oP3O83tI7_5t01szr2sQ2BpYDm7ahRqfxc9IyL7oFLE/pub" TargetMode="External"/><Relationship Id="rId19" Type="http://schemas.openxmlformats.org/officeDocument/2006/relationships/hyperlink" Target="https://docs.google.com/drawings/d/1rTiR2sEGNGdMYp2grqBCmSm5Appz1FqG8TLwPwEb0PE/edit?usp=sharing" TargetMode="External"/><Relationship Id="rId18" Type="http://schemas.openxmlformats.org/officeDocument/2006/relationships/hyperlink" Target="https://docs.google.com/forms/d/1xomEJdnYj6iks2jpNri_BZmj-0BXMhS6WOm1pB6dG6U/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0" Type="http://schemas.openxmlformats.org/officeDocument/2006/relationships/hyperlink" Target="https://drive.google.com/file/d/1QpTiTGFtM9xqrHFr3NrlOHazlavUN-IZ/view?usp=drivesdk" TargetMode="External"/><Relationship Id="rId22" Type="http://schemas.openxmlformats.org/officeDocument/2006/relationships/hyperlink" Target="https://docs.google.com/document/d/1HAoWKXU84PtphJKk0pFl-ElK7QsWNNYMz8ZD4Ap5z0A/edit?usp=sharing" TargetMode="External"/><Relationship Id="rId21" Type="http://schemas.openxmlformats.org/officeDocument/2006/relationships/hyperlink" Target="https://sites.google.com/view/rental-a-a-selfie-station/home" TargetMode="External"/><Relationship Id="rId24" Type="http://schemas.openxmlformats.org/officeDocument/2006/relationships/hyperlink" Target="https://docs.google.com/document/d/1HAoWKXU84PtphJKk0pFl-ElK7QsWNNYMz8ZD4Ap5z0A/view" TargetMode="External"/><Relationship Id="rId23" Type="http://schemas.openxmlformats.org/officeDocument/2006/relationships/hyperlink" Target="https://docs.google.com/document/d/1HAoWKXU84PtphJKk0pFl-ElK7QsWNNYMz8ZD4Ap5z0A/pub" TargetMode="External"/><Relationship Id="rId1" Type="http://schemas.openxmlformats.org/officeDocument/2006/relationships/notesMaster" Target="../notesMasters/notesMaster1.xml"/><Relationship Id="rId2" Type="http://schemas.openxmlformats.org/officeDocument/2006/relationships/hyperlink" Target="https://sites.google.com/view/los-angeles-photo-booth-rental/home" TargetMode="External"/><Relationship Id="rId3" Type="http://schemas.openxmlformats.org/officeDocument/2006/relationships/hyperlink" Target="https://drive.google.com/drive/folders/1S-KDidXyDX7F-2KdKehdqVCd6sEBvk5B?usp=sharing" TargetMode="External"/><Relationship Id="rId4" Type="http://schemas.openxmlformats.org/officeDocument/2006/relationships/hyperlink" Target="https://news.google.com/rss/search?q=photobooth&amp;hl=en-US&amp;gl=US&amp;ceid=US:en" TargetMode="External"/><Relationship Id="rId9" Type="http://schemas.openxmlformats.org/officeDocument/2006/relationships/hyperlink" Target="https://drive.google.com/file/d/1AodZeiA7Ac8QIr8UnxjYfuzJiL5RcQQW/view?usp=sharing" TargetMode="External"/><Relationship Id="rId26" Type="http://schemas.openxmlformats.org/officeDocument/2006/relationships/hyperlink" Target="https://docs.google.com/presentation/d/1x7PDIrGXK3-H5to9IHqakJLqPTvj_vta-lHcXaMw-aw/pub?start=true&amp;loop=true&amp;delayms=3000" TargetMode="External"/><Relationship Id="rId25" Type="http://schemas.openxmlformats.org/officeDocument/2006/relationships/hyperlink" Target="https://docs.google.com/presentation/d/1x7PDIrGXK3-H5to9IHqakJLqPTvj_vta-lHcXaMw-aw/edit?usp=sharing" TargetMode="External"/><Relationship Id="rId28" Type="http://schemas.openxmlformats.org/officeDocument/2006/relationships/hyperlink" Target="https://docs.google.com/presentation/d/1x7PDIrGXK3-H5to9IHqakJLqPTvj_vta-lHcXaMw-aw/htmlpresent" TargetMode="External"/><Relationship Id="rId27" Type="http://schemas.openxmlformats.org/officeDocument/2006/relationships/hyperlink" Target="https://docs.google.com/presentation/d/1x7PDIrGXK3-H5to9IHqakJLqPTvj_vta-lHcXaMw-aw/view" TargetMode="External"/><Relationship Id="rId5" Type="http://schemas.openxmlformats.org/officeDocument/2006/relationships/hyperlink" Target="https://drive.google.com/drive/folders/1kDUawHQcBQ1Hob9vyihvlu5OKsL1NfdC?usp=sharing" TargetMode="External"/><Relationship Id="rId6" Type="http://schemas.openxmlformats.org/officeDocument/2006/relationships/hyperlink" Target="https://drive.google.com/drive/folders/1fsXCaRPC1FhiOOUmRQ8PcyJvNE6kT-V-?usp=sharing" TargetMode="External"/><Relationship Id="rId7" Type="http://schemas.openxmlformats.org/officeDocument/2006/relationships/hyperlink" Target="https://drive.google.com/drive/folders/1QOaG303kxuigoITSPmFeQLJ1EcaRWnQr?usp=sharing" TargetMode="External"/><Relationship Id="rId8" Type="http://schemas.openxmlformats.org/officeDocument/2006/relationships/hyperlink" Target="https://drive.google.com/drive/folders/1OWh_cNeG9L5sDp8PUjgGBwy49TSPS9Zd?usp=sharing" TargetMode="External"/><Relationship Id="rId11" Type="http://schemas.openxmlformats.org/officeDocument/2006/relationships/hyperlink" Target="https://drive.google.com/file/d/1gK71K7ISQMGn330inpDVFB7MXS4L5NQI/view?usp=sharing" TargetMode="External"/><Relationship Id="rId10" Type="http://schemas.openxmlformats.org/officeDocument/2006/relationships/hyperlink" Target="https://drive.google.com/file/d/1PzJhrg80TU-sTu08XfTDAFImkEZnDyd-/view?usp=sharing" TargetMode="External"/><Relationship Id="rId13" Type="http://schemas.openxmlformats.org/officeDocument/2006/relationships/hyperlink" Target="https://docs.google.com/spreadsheets/d/1oP3O83tI7_5t01szr2sQ2BpYDm7ahRqfxc9IyL7oFLE/edit?usp=sharing" TargetMode="External"/><Relationship Id="rId12" Type="http://schemas.openxmlformats.org/officeDocument/2006/relationships/hyperlink" Target="https://drive.google.com/file/d/1Kst32FGaeeRodGQQg9y3Gp7FawPNVe0w/view?usp=sharing" TargetMode="External"/><Relationship Id="rId15" Type="http://schemas.openxmlformats.org/officeDocument/2006/relationships/hyperlink" Target="https://docs.google.com/spreadsheets/d/1oP3O83tI7_5t01szr2sQ2BpYDm7ahRqfxc9IyL7oFLE/pubhtml" TargetMode="External"/><Relationship Id="rId14" Type="http://schemas.openxmlformats.org/officeDocument/2006/relationships/hyperlink" Target="https://docs.google.com/spreadsheet/pub?key=1oP3O83tI7_5t01szr2sQ2BpYDm7ahRqfxc9IyL7oFLE" TargetMode="External"/><Relationship Id="rId17" Type="http://schemas.openxmlformats.org/officeDocument/2006/relationships/hyperlink" Target="https://docs.google.com/spreadsheets/d/1oP3O83tI7_5t01szr2sQ2BpYDm7ahRqfxc9IyL7oFLE/view" TargetMode="External"/><Relationship Id="rId16" Type="http://schemas.openxmlformats.org/officeDocument/2006/relationships/hyperlink" Target="https://docs.google.com/spreadsheets/d/1oP3O83tI7_5t01szr2sQ2BpYDm7ahRqfxc9IyL7oFLE/pub" TargetMode="External"/><Relationship Id="rId19" Type="http://schemas.openxmlformats.org/officeDocument/2006/relationships/hyperlink" Target="https://docs.google.com/drawings/d/1rTiR2sEGNGdMYp2grqBCmSm5Appz1FqG8TLwPwEb0PE/edit?usp=sharing" TargetMode="External"/><Relationship Id="rId18" Type="http://schemas.openxmlformats.org/officeDocument/2006/relationships/hyperlink" Target="https://docs.google.com/forms/d/1xomEJdnYj6iks2jpNri_BZmj-0BXMhS6WOm1pB6dG6U/edit?usp=sharing"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23948981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23948981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https://sites.google.com/view/los-angeles-photo-booth-rental/home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https://drive.google.com/drive/folders/1S-KDidXyDX7F-2KdKehdqVCd6sEBvk5B?usp=sharing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https://drive.google.com/drive/folders/1kDUawHQcBQ1Hob9vyihvlu5OKsL1NfdC?usp=sharing</a:t>
            </a:r>
            <a:endParaRPr sz="1000"/>
          </a:p>
          <a:p>
            <a:pPr indent="0" lvl="0" marL="0" rtl="0" algn="l">
              <a:spcBef>
                <a:spcPts val="0"/>
              </a:spcBef>
              <a:spcAft>
                <a:spcPts val="0"/>
              </a:spcAft>
              <a:buNone/>
            </a:pPr>
            <a:r>
              <a:rPr lang="en" sz="1000" u="sng">
                <a:solidFill>
                  <a:schemeClr val="hlink"/>
                </a:solidFill>
                <a:hlinkClick r:id="rId6"/>
              </a:rPr>
              <a:t>https://drive.google.com/drive/folders/1fsXCaRPC1FhiOOUmRQ8PcyJvNE6kT-V-?usp=sharing</a:t>
            </a:r>
            <a:endParaRPr sz="1000"/>
          </a:p>
          <a:p>
            <a:pPr indent="0" lvl="0" marL="0" rtl="0" algn="l">
              <a:spcBef>
                <a:spcPts val="0"/>
              </a:spcBef>
              <a:spcAft>
                <a:spcPts val="0"/>
              </a:spcAft>
              <a:buNone/>
            </a:pPr>
            <a:r>
              <a:rPr lang="en" sz="1000" u="sng">
                <a:solidFill>
                  <a:schemeClr val="hlink"/>
                </a:solidFill>
                <a:hlinkClick r:id="rId7"/>
              </a:rPr>
              <a:t>https://drive.google.com/drive/folders/1QOaG303kxuigoITSPmFeQLJ1EcaRWnQr?usp=sharing</a:t>
            </a:r>
            <a:endParaRPr sz="1000"/>
          </a:p>
          <a:p>
            <a:pPr indent="0" lvl="0" marL="0" rtl="0" algn="l">
              <a:spcBef>
                <a:spcPts val="0"/>
              </a:spcBef>
              <a:spcAft>
                <a:spcPts val="0"/>
              </a:spcAft>
              <a:buNone/>
            </a:pPr>
            <a:r>
              <a:rPr lang="en" sz="1000" u="sng">
                <a:solidFill>
                  <a:schemeClr val="hlink"/>
                </a:solidFill>
                <a:hlinkClick r:id="rId8"/>
              </a:rPr>
              <a:t>https://drive.google.com/drive/folders/1OWh_cNeG9L5sDp8PUjgGBwy49TSPS9Zd?usp=sharing</a:t>
            </a:r>
            <a:endParaRPr sz="1000"/>
          </a:p>
          <a:p>
            <a:pPr indent="0" lvl="0" marL="0" rtl="0" algn="l">
              <a:spcBef>
                <a:spcPts val="0"/>
              </a:spcBef>
              <a:spcAft>
                <a:spcPts val="0"/>
              </a:spcAft>
              <a:buNone/>
            </a:pPr>
            <a:r>
              <a:rPr lang="en" sz="1000" u="sng">
                <a:solidFill>
                  <a:schemeClr val="hlink"/>
                </a:solidFill>
                <a:hlinkClick r:id="rId9"/>
              </a:rPr>
              <a:t>https://drive.google.com/file/d/1AodZeiA7Ac8QIr8UnxjYfuzJiL5RcQQW/view?usp=sharing</a:t>
            </a:r>
            <a:endParaRPr sz="1000"/>
          </a:p>
          <a:p>
            <a:pPr indent="0" lvl="0" marL="0" rtl="0" algn="l">
              <a:spcBef>
                <a:spcPts val="0"/>
              </a:spcBef>
              <a:spcAft>
                <a:spcPts val="0"/>
              </a:spcAft>
              <a:buNone/>
            </a:pPr>
            <a:r>
              <a:rPr lang="en" sz="1000" u="sng">
                <a:solidFill>
                  <a:schemeClr val="hlink"/>
                </a:solidFill>
                <a:hlinkClick r:id="rId10"/>
              </a:rPr>
              <a:t>https://drive.google.com/file/d/1PzJhrg80TU-sTu08XfTDAFImkEZnDyd-/view?usp=sharing</a:t>
            </a:r>
            <a:endParaRPr sz="1000"/>
          </a:p>
          <a:p>
            <a:pPr indent="0" lvl="0" marL="0" rtl="0" algn="l">
              <a:spcBef>
                <a:spcPts val="0"/>
              </a:spcBef>
              <a:spcAft>
                <a:spcPts val="0"/>
              </a:spcAft>
              <a:buNone/>
            </a:pPr>
            <a:r>
              <a:rPr lang="en" sz="1000" u="sng">
                <a:solidFill>
                  <a:schemeClr val="hlink"/>
                </a:solidFill>
                <a:hlinkClick r:id="rId11"/>
              </a:rPr>
              <a:t>https://drive.google.com/file/d/1gK71K7ISQMGn330inpDVFB7MXS4L5NQI/view?usp=sharing</a:t>
            </a:r>
            <a:endParaRPr sz="1000"/>
          </a:p>
          <a:p>
            <a:pPr indent="0" lvl="0" marL="0" rtl="0" algn="l">
              <a:spcBef>
                <a:spcPts val="0"/>
              </a:spcBef>
              <a:spcAft>
                <a:spcPts val="0"/>
              </a:spcAft>
              <a:buNone/>
            </a:pPr>
            <a:r>
              <a:rPr lang="en" sz="1000" u="sng">
                <a:solidFill>
                  <a:schemeClr val="hlink"/>
                </a:solidFill>
                <a:hlinkClick r:id="rId12"/>
              </a:rPr>
              <a:t>https://drive.google.com/file/d/1Kst32FGaeeRodGQQg9y3Gp7FawPNVe0w/view?usp=sharing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https://docs.google.com/spreadsheets/d/1oP3O83tI7_5t01szr2sQ2BpYDm7ahRqfxc9IyL7oFLE/edit?usp=sharing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https://docs.google.com/spreadsheet/pub?key=1oP3O83tI7_5t01szr2sQ2BpYDm7ahRqfxc9IyL7oFLE</a:t>
            </a:r>
            <a:endParaRPr sz="1000"/>
          </a:p>
          <a:p>
            <a:pPr indent="0" lvl="0" marL="0" rtl="0" algn="l">
              <a:spcBef>
                <a:spcPts val="0"/>
              </a:spcBef>
              <a:spcAft>
                <a:spcPts val="0"/>
              </a:spcAft>
              <a:buNone/>
            </a:pPr>
            <a:r>
              <a:rPr lang="en" sz="1000" u="sng">
                <a:solidFill>
                  <a:schemeClr val="hlink"/>
                </a:solidFill>
                <a:hlinkClick r:id="rId15"/>
              </a:rPr>
              <a:t>https://docs.google.com/spreadsheets/d/1oP3O83tI7_5t01szr2sQ2BpYDm7ahRqfxc9IyL7oFLE/pubhtml</a:t>
            </a:r>
            <a:endParaRPr sz="1000"/>
          </a:p>
          <a:p>
            <a:pPr indent="0" lvl="0" marL="0" rtl="0" algn="l">
              <a:spcBef>
                <a:spcPts val="0"/>
              </a:spcBef>
              <a:spcAft>
                <a:spcPts val="0"/>
              </a:spcAft>
              <a:buNone/>
            </a:pPr>
            <a:r>
              <a:rPr lang="en" sz="1000" u="sng">
                <a:solidFill>
                  <a:schemeClr val="hlink"/>
                </a:solidFill>
                <a:hlinkClick r:id="rId16"/>
              </a:rPr>
              <a:t>https://docs.google.com/spreadsheets/d/1oP3O83tI7_5t01szr2sQ2BpYDm7ahRqfxc9IyL7oFLE/pub</a:t>
            </a:r>
            <a:endParaRPr sz="1000"/>
          </a:p>
          <a:p>
            <a:pPr indent="0" lvl="0" marL="0" rtl="0" algn="l">
              <a:spcBef>
                <a:spcPts val="0"/>
              </a:spcBef>
              <a:spcAft>
                <a:spcPts val="0"/>
              </a:spcAft>
              <a:buNone/>
            </a:pPr>
            <a:r>
              <a:rPr lang="en" sz="1000" u="sng">
                <a:solidFill>
                  <a:schemeClr val="hlink"/>
                </a:solidFill>
                <a:hlinkClick r:id="rId17"/>
              </a:rPr>
              <a:t>https://docs.google.com/spreadsheets/d/1oP3O83tI7_5t01szr2sQ2BpYDm7ahRqfxc9IyL7oFLE/view</a:t>
            </a:r>
            <a:endParaRPr sz="1000"/>
          </a:p>
          <a:p>
            <a:pPr indent="0" lvl="0" marL="0" rtl="0" algn="l">
              <a:spcBef>
                <a:spcPts val="0"/>
              </a:spcBef>
              <a:spcAft>
                <a:spcPts val="0"/>
              </a:spcAft>
              <a:buNone/>
            </a:pPr>
            <a:r>
              <a:rPr lang="en" sz="1000" u="sng">
                <a:solidFill>
                  <a:schemeClr val="hlink"/>
                </a:solidFill>
                <a:hlinkClick r:id="rId18"/>
              </a:rPr>
              <a:t>https://docs.google.com/forms/d/1xomEJdnYj6iks2jpNri_BZmj-0BXMhS6WOm1pB6dG6U/edit?usp=sharing</a:t>
            </a:r>
            <a:endParaRPr sz="1000"/>
          </a:p>
          <a:p>
            <a:pPr indent="0" lvl="0" marL="0" rtl="0" algn="l">
              <a:spcBef>
                <a:spcPts val="0"/>
              </a:spcBef>
              <a:spcAft>
                <a:spcPts val="0"/>
              </a:spcAft>
              <a:buNone/>
            </a:pPr>
            <a:r>
              <a:rPr lang="en" sz="1000" u="sng">
                <a:solidFill>
                  <a:schemeClr val="hlink"/>
                </a:solidFill>
                <a:hlinkClick r:id="rId19"/>
              </a:rPr>
              <a:t>https://docs.google.com/drawings/d/1rTiR2sEGNGdMYp2grqBCmSm5Appz1FqG8TLwPwEb0PE/edit?usp=sharing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https://sites.google.com/view/rental-a-a-selfie-station/home</a:t>
            </a:r>
            <a:endParaRPr sz="1000"/>
          </a:p>
          <a:p>
            <a:pPr indent="0" lvl="0" marL="0" rtl="0" algn="l">
              <a:spcBef>
                <a:spcPts val="0"/>
              </a:spcBef>
              <a:spcAft>
                <a:spcPts val="0"/>
              </a:spcAft>
              <a:buNone/>
            </a:pPr>
            <a:r>
              <a:rPr lang="en" sz="1000" u="sng">
                <a:solidFill>
                  <a:schemeClr val="hlink"/>
                </a:solidFill>
                <a:hlinkClick r:id="rId22"/>
              </a:rPr>
              <a:t>https://docs.google.com/document/d/1HAoWKXU84PtphJKk0pFl-ElK7QsWNNYMz8ZD4Ap5z0A/edit?usp=sharing</a:t>
            </a:r>
            <a:endParaRPr sz="1000"/>
          </a:p>
          <a:p>
            <a:pPr indent="0" lvl="0" marL="0" rtl="0" algn="l">
              <a:spcBef>
                <a:spcPts val="0"/>
              </a:spcBef>
              <a:spcAft>
                <a:spcPts val="0"/>
              </a:spcAft>
              <a:buNone/>
            </a:pPr>
            <a:r>
              <a:rPr lang="en" sz="1000" u="sng">
                <a:solidFill>
                  <a:schemeClr val="hlink"/>
                </a:solidFill>
                <a:hlinkClick r:id="rId23"/>
              </a:rPr>
              <a:t>https://docs.google.com/document/d/1HAoWKXU84PtphJKk0pFl-ElK7QsWNNYMz8ZD4Ap5z0A/pub</a:t>
            </a:r>
            <a:endParaRPr sz="1000"/>
          </a:p>
          <a:p>
            <a:pPr indent="0" lvl="0" marL="0" rtl="0" algn="l">
              <a:spcBef>
                <a:spcPts val="0"/>
              </a:spcBef>
              <a:spcAft>
                <a:spcPts val="0"/>
              </a:spcAft>
              <a:buNone/>
            </a:pPr>
            <a:r>
              <a:rPr lang="en" sz="1000" u="sng">
                <a:solidFill>
                  <a:schemeClr val="hlink"/>
                </a:solidFill>
                <a:hlinkClick r:id="rId24"/>
              </a:rPr>
              <a:t>https://docs.google.com/document/d/1HAoWKXU84PtphJKk0pFl-ElK7QsWNNYMz8ZD4Ap5z0A/view</a:t>
            </a:r>
            <a:endParaRPr sz="1000"/>
          </a:p>
          <a:p>
            <a:pPr indent="0" lvl="0" marL="0" rtl="0" algn="l">
              <a:spcBef>
                <a:spcPts val="0"/>
              </a:spcBef>
              <a:spcAft>
                <a:spcPts val="0"/>
              </a:spcAft>
              <a:buNone/>
            </a:pPr>
            <a:r>
              <a:rPr lang="en" sz="1000" u="sng">
                <a:solidFill>
                  <a:schemeClr val="hlink"/>
                </a:solidFill>
                <a:hlinkClick r:id="rId25"/>
              </a:rPr>
              <a:t>https://docs.google.com/presentation/d/1x7PDIrGXK3-H5to9IHqakJLqPTvj_vta-lHcXaMw-aw/edit?usp=sharing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https://docs.google.com/presentation/d/1x7PDIrGXK3-H5to9IHqakJLqPTvj_vta-lHcXaMw-aw/pub?start=true&amp;loop=true&amp;delayms=3000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https://docs.google.com/presentation/d/1x7PDIrGXK3-H5to9IHqakJLqPTvj_vta-lHcXaMw-aw/view</a:t>
            </a:r>
            <a:endParaRPr sz="1000"/>
          </a:p>
          <a:p>
            <a:pPr indent="0" lvl="0" marL="0" rtl="0" algn="l">
              <a:spcBef>
                <a:spcPts val="0"/>
              </a:spcBef>
              <a:spcAft>
                <a:spcPts val="0"/>
              </a:spcAft>
              <a:buNone/>
            </a:pPr>
            <a:r>
              <a:rPr lang="en" sz="1000" u="sng">
                <a:solidFill>
                  <a:schemeClr val="hlink"/>
                </a:solidFill>
                <a:hlinkClick r:id="rId28"/>
              </a:rPr>
              <a:t>https://docs.google.com/presentation/d/1x7PDIrGXK3-H5to9IHqakJLqPTvj_vta-lHcXaMw-aw/htmlpresent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1239489819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1239489819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1239489819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1239489819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orange county</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SLIDES_API1239489819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SLIDES_API1239489819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SLIDES_API1239489819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SLIDES_API1239489819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orange county</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SLIDES_API1239489819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SLIDES_API1239489819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SLIDES_API1239489819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SLIDES_API1239489819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1239489819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1239489819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https://sites.google.com/view/los-angeles-photo-booth-rental/home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https://drive.google.com/drive/folders/1S-KDidXyDX7F-2KdKehdqVCd6sEBvk5B?usp=sharing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https://drive.google.com/drive/folders/1kDUawHQcBQ1Hob9vyihvlu5OKsL1NfdC?usp=sharing</a:t>
            </a:r>
            <a:endParaRPr sz="1000"/>
          </a:p>
          <a:p>
            <a:pPr indent="0" lvl="0" marL="0" rtl="0" algn="l">
              <a:spcBef>
                <a:spcPts val="0"/>
              </a:spcBef>
              <a:spcAft>
                <a:spcPts val="0"/>
              </a:spcAft>
              <a:buNone/>
            </a:pPr>
            <a:r>
              <a:rPr lang="en" sz="1000" u="sng">
                <a:solidFill>
                  <a:schemeClr val="hlink"/>
                </a:solidFill>
                <a:hlinkClick r:id="rId6"/>
              </a:rPr>
              <a:t>https://drive.google.com/drive/folders/1fsXCaRPC1FhiOOUmRQ8PcyJvNE6kT-V-?usp=sharing</a:t>
            </a:r>
            <a:endParaRPr sz="1000"/>
          </a:p>
          <a:p>
            <a:pPr indent="0" lvl="0" marL="0" rtl="0" algn="l">
              <a:spcBef>
                <a:spcPts val="0"/>
              </a:spcBef>
              <a:spcAft>
                <a:spcPts val="0"/>
              </a:spcAft>
              <a:buNone/>
            </a:pPr>
            <a:r>
              <a:rPr lang="en" sz="1000" u="sng">
                <a:solidFill>
                  <a:schemeClr val="hlink"/>
                </a:solidFill>
                <a:hlinkClick r:id="rId7"/>
              </a:rPr>
              <a:t>https://drive.google.com/drive/folders/1QOaG303kxuigoITSPmFeQLJ1EcaRWnQr?usp=sharing</a:t>
            </a:r>
            <a:endParaRPr sz="1000"/>
          </a:p>
          <a:p>
            <a:pPr indent="0" lvl="0" marL="0" rtl="0" algn="l">
              <a:spcBef>
                <a:spcPts val="0"/>
              </a:spcBef>
              <a:spcAft>
                <a:spcPts val="0"/>
              </a:spcAft>
              <a:buNone/>
            </a:pPr>
            <a:r>
              <a:rPr lang="en" sz="1000" u="sng">
                <a:solidFill>
                  <a:schemeClr val="hlink"/>
                </a:solidFill>
                <a:hlinkClick r:id="rId8"/>
              </a:rPr>
              <a:t>https://drive.google.com/drive/folders/1OWh_cNeG9L5sDp8PUjgGBwy49TSPS9Zd?usp=sharing</a:t>
            </a:r>
            <a:endParaRPr sz="1000"/>
          </a:p>
          <a:p>
            <a:pPr indent="0" lvl="0" marL="0" rtl="0" algn="l">
              <a:spcBef>
                <a:spcPts val="0"/>
              </a:spcBef>
              <a:spcAft>
                <a:spcPts val="0"/>
              </a:spcAft>
              <a:buNone/>
            </a:pPr>
            <a:r>
              <a:rPr lang="en" sz="1000" u="sng">
                <a:solidFill>
                  <a:schemeClr val="hlink"/>
                </a:solidFill>
                <a:hlinkClick r:id="rId9"/>
              </a:rPr>
              <a:t>https://drive.google.com/file/d/1AodZeiA7Ac8QIr8UnxjYfuzJiL5RcQQW/view?usp=sharing</a:t>
            </a:r>
            <a:endParaRPr sz="1000"/>
          </a:p>
          <a:p>
            <a:pPr indent="0" lvl="0" marL="0" rtl="0" algn="l">
              <a:spcBef>
                <a:spcPts val="0"/>
              </a:spcBef>
              <a:spcAft>
                <a:spcPts val="0"/>
              </a:spcAft>
              <a:buNone/>
            </a:pPr>
            <a:r>
              <a:rPr lang="en" sz="1000" u="sng">
                <a:solidFill>
                  <a:schemeClr val="hlink"/>
                </a:solidFill>
                <a:hlinkClick r:id="rId10"/>
              </a:rPr>
              <a:t>https://drive.google.com/file/d/1PzJhrg80TU-sTu08XfTDAFImkEZnDyd-/view?usp=sharing</a:t>
            </a:r>
            <a:endParaRPr sz="1000"/>
          </a:p>
          <a:p>
            <a:pPr indent="0" lvl="0" marL="0" rtl="0" algn="l">
              <a:spcBef>
                <a:spcPts val="0"/>
              </a:spcBef>
              <a:spcAft>
                <a:spcPts val="0"/>
              </a:spcAft>
              <a:buNone/>
            </a:pPr>
            <a:r>
              <a:rPr lang="en" sz="1000" u="sng">
                <a:solidFill>
                  <a:schemeClr val="hlink"/>
                </a:solidFill>
                <a:hlinkClick r:id="rId11"/>
              </a:rPr>
              <a:t>https://drive.google.com/file/d/1gK71K7ISQMGn330inpDVFB7MXS4L5NQI/view?usp=sharing</a:t>
            </a:r>
            <a:endParaRPr sz="1000"/>
          </a:p>
          <a:p>
            <a:pPr indent="0" lvl="0" marL="0" rtl="0" algn="l">
              <a:spcBef>
                <a:spcPts val="0"/>
              </a:spcBef>
              <a:spcAft>
                <a:spcPts val="0"/>
              </a:spcAft>
              <a:buNone/>
            </a:pPr>
            <a:r>
              <a:rPr lang="en" sz="1000" u="sng">
                <a:solidFill>
                  <a:schemeClr val="hlink"/>
                </a:solidFill>
                <a:hlinkClick r:id="rId12"/>
              </a:rPr>
              <a:t>https://drive.google.com/file/d/1Kst32FGaeeRodGQQg9y3Gp7FawPNVe0w/view?usp=sharing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https://docs.google.com/spreadsheets/d/1oP3O83tI7_5t01szr2sQ2BpYDm7ahRqfxc9IyL7oFLE/edit?usp=sharing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https://docs.google.com/spreadsheet/pub?key=1oP3O83tI7_5t01szr2sQ2BpYDm7ahRqfxc9IyL7oFLE</a:t>
            </a:r>
            <a:endParaRPr sz="1000"/>
          </a:p>
          <a:p>
            <a:pPr indent="0" lvl="0" marL="0" rtl="0" algn="l">
              <a:spcBef>
                <a:spcPts val="0"/>
              </a:spcBef>
              <a:spcAft>
                <a:spcPts val="0"/>
              </a:spcAft>
              <a:buNone/>
            </a:pPr>
            <a:r>
              <a:rPr lang="en" sz="1000" u="sng">
                <a:solidFill>
                  <a:schemeClr val="hlink"/>
                </a:solidFill>
                <a:hlinkClick r:id="rId15"/>
              </a:rPr>
              <a:t>https://docs.google.com/spreadsheets/d/1oP3O83tI7_5t01szr2sQ2BpYDm7ahRqfxc9IyL7oFLE/pubhtml</a:t>
            </a:r>
            <a:endParaRPr sz="1000"/>
          </a:p>
          <a:p>
            <a:pPr indent="0" lvl="0" marL="0" rtl="0" algn="l">
              <a:spcBef>
                <a:spcPts val="0"/>
              </a:spcBef>
              <a:spcAft>
                <a:spcPts val="0"/>
              </a:spcAft>
              <a:buNone/>
            </a:pPr>
            <a:r>
              <a:rPr lang="en" sz="1000" u="sng">
                <a:solidFill>
                  <a:schemeClr val="hlink"/>
                </a:solidFill>
                <a:hlinkClick r:id="rId16"/>
              </a:rPr>
              <a:t>https://docs.google.com/spreadsheets/d/1oP3O83tI7_5t01szr2sQ2BpYDm7ahRqfxc9IyL7oFLE/pub</a:t>
            </a:r>
            <a:endParaRPr sz="1000"/>
          </a:p>
          <a:p>
            <a:pPr indent="0" lvl="0" marL="0" rtl="0" algn="l">
              <a:spcBef>
                <a:spcPts val="0"/>
              </a:spcBef>
              <a:spcAft>
                <a:spcPts val="0"/>
              </a:spcAft>
              <a:buNone/>
            </a:pPr>
            <a:r>
              <a:rPr lang="en" sz="1000" u="sng">
                <a:solidFill>
                  <a:schemeClr val="hlink"/>
                </a:solidFill>
                <a:hlinkClick r:id="rId17"/>
              </a:rPr>
              <a:t>https://docs.google.com/spreadsheets/d/1oP3O83tI7_5t01szr2sQ2BpYDm7ahRqfxc9IyL7oFLE/view</a:t>
            </a:r>
            <a:endParaRPr sz="1000"/>
          </a:p>
          <a:p>
            <a:pPr indent="0" lvl="0" marL="0" rtl="0" algn="l">
              <a:spcBef>
                <a:spcPts val="0"/>
              </a:spcBef>
              <a:spcAft>
                <a:spcPts val="0"/>
              </a:spcAft>
              <a:buNone/>
            </a:pPr>
            <a:r>
              <a:rPr lang="en" sz="1000" u="sng">
                <a:solidFill>
                  <a:schemeClr val="hlink"/>
                </a:solidFill>
                <a:hlinkClick r:id="rId18"/>
              </a:rPr>
              <a:t>https://docs.google.com/forms/d/1xomEJdnYj6iks2jpNri_BZmj-0BXMhS6WOm1pB6dG6U/edit?usp=sharing</a:t>
            </a:r>
            <a:endParaRPr sz="1000"/>
          </a:p>
          <a:p>
            <a:pPr indent="0" lvl="0" marL="0" rtl="0" algn="l">
              <a:spcBef>
                <a:spcPts val="0"/>
              </a:spcBef>
              <a:spcAft>
                <a:spcPts val="0"/>
              </a:spcAft>
              <a:buNone/>
            </a:pPr>
            <a:r>
              <a:rPr lang="en" sz="1000" u="sng">
                <a:solidFill>
                  <a:schemeClr val="hlink"/>
                </a:solidFill>
                <a:hlinkClick r:id="rId19"/>
              </a:rPr>
              <a:t>https://docs.google.com/drawings/d/1rTiR2sEGNGdMYp2grqBCmSm5Appz1FqG8TLwPwEb0PE/edit?usp=sharing</a:t>
            </a:r>
            <a:endParaRPr sz="1000"/>
          </a:p>
          <a:p>
            <a:pPr indent="0" lvl="0" marL="0" rtl="0" algn="l">
              <a:spcBef>
                <a:spcPts val="0"/>
              </a:spcBef>
              <a:spcAft>
                <a:spcPts val="0"/>
              </a:spcAft>
              <a:buNone/>
            </a:pPr>
            <a:r>
              <a:rPr lang="en" sz="1000" u="sng">
                <a:solidFill>
                  <a:schemeClr val="hlink"/>
                </a:solidFill>
                <a:hlinkClick r:id="rId20"/>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21"/>
              </a:rPr>
              <a:t>https://sites.google.com/view/rental-a-a-selfie-station/home</a:t>
            </a:r>
            <a:endParaRPr sz="1000"/>
          </a:p>
          <a:p>
            <a:pPr indent="0" lvl="0" marL="0" rtl="0" algn="l">
              <a:spcBef>
                <a:spcPts val="0"/>
              </a:spcBef>
              <a:spcAft>
                <a:spcPts val="0"/>
              </a:spcAft>
              <a:buNone/>
            </a:pPr>
            <a:r>
              <a:rPr lang="en" sz="1000" u="sng">
                <a:solidFill>
                  <a:schemeClr val="hlink"/>
                </a:solidFill>
                <a:hlinkClick r:id="rId22"/>
              </a:rPr>
              <a:t>https://docs.google.com/document/d/1HAoWKXU84PtphJKk0pFl-ElK7QsWNNYMz8ZD4Ap5z0A/edit?usp=sharing</a:t>
            </a:r>
            <a:endParaRPr sz="1000"/>
          </a:p>
          <a:p>
            <a:pPr indent="0" lvl="0" marL="0" rtl="0" algn="l">
              <a:spcBef>
                <a:spcPts val="0"/>
              </a:spcBef>
              <a:spcAft>
                <a:spcPts val="0"/>
              </a:spcAft>
              <a:buNone/>
            </a:pPr>
            <a:r>
              <a:rPr lang="en" sz="1000" u="sng">
                <a:solidFill>
                  <a:schemeClr val="hlink"/>
                </a:solidFill>
                <a:hlinkClick r:id="rId23"/>
              </a:rPr>
              <a:t>https://docs.google.com/document/d/1HAoWKXU84PtphJKk0pFl-ElK7QsWNNYMz8ZD4Ap5z0A/pub</a:t>
            </a:r>
            <a:endParaRPr sz="1000"/>
          </a:p>
          <a:p>
            <a:pPr indent="0" lvl="0" marL="0" rtl="0" algn="l">
              <a:spcBef>
                <a:spcPts val="0"/>
              </a:spcBef>
              <a:spcAft>
                <a:spcPts val="0"/>
              </a:spcAft>
              <a:buNone/>
            </a:pPr>
            <a:r>
              <a:rPr lang="en" sz="1000" u="sng">
                <a:solidFill>
                  <a:schemeClr val="hlink"/>
                </a:solidFill>
                <a:hlinkClick r:id="rId24"/>
              </a:rPr>
              <a:t>https://docs.google.com/document/d/1HAoWKXU84PtphJKk0pFl-ElK7QsWNNYMz8ZD4Ap5z0A/view</a:t>
            </a:r>
            <a:endParaRPr sz="1000"/>
          </a:p>
          <a:p>
            <a:pPr indent="0" lvl="0" marL="0" rtl="0" algn="l">
              <a:spcBef>
                <a:spcPts val="0"/>
              </a:spcBef>
              <a:spcAft>
                <a:spcPts val="0"/>
              </a:spcAft>
              <a:buNone/>
            </a:pPr>
            <a:r>
              <a:rPr lang="en" sz="1000" u="sng">
                <a:solidFill>
                  <a:schemeClr val="hlink"/>
                </a:solidFill>
                <a:hlinkClick r:id="rId25"/>
              </a:rPr>
              <a:t>https://docs.google.com/presentation/d/1x7PDIrGXK3-H5to9IHqakJLqPTvj_vta-lHcXaMw-aw/edit?usp=sharing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https://docs.google.com/presentation/d/1x7PDIrGXK3-H5to9IHqakJLqPTvj_vta-lHcXaMw-aw/pub?start=true&amp;loop=true&amp;delayms=3000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https://docs.google.com/presentation/d/1x7PDIrGXK3-H5to9IHqakJLqPTvj_vta-lHcXaMw-aw/view</a:t>
            </a:r>
            <a:endParaRPr sz="1000"/>
          </a:p>
          <a:p>
            <a:pPr indent="0" lvl="0" marL="0" rtl="0" algn="l">
              <a:spcBef>
                <a:spcPts val="0"/>
              </a:spcBef>
              <a:spcAft>
                <a:spcPts val="0"/>
              </a:spcAft>
              <a:buNone/>
            </a:pPr>
            <a:r>
              <a:rPr lang="en" sz="1000" u="sng">
                <a:solidFill>
                  <a:schemeClr val="hlink"/>
                </a:solidFill>
                <a:hlinkClick r:id="rId28"/>
              </a:rPr>
              <a:t>https://docs.google.com/presentation/d/1x7PDIrGXK3-H5to9IHqakJLqPTvj_vta-lHcXaMw-aw/htmlpresent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239489819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239489819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orange county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23948981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23948981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23948981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23948981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23948981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23948981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orange county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1239489819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1239489819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239489819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239489819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239489819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239489819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239489819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239489819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239489819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239489819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os-angeles-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os-angeles-photo-booth-rental/home" TargetMode="External"/><Relationship Id="rId4" Type="http://schemas.openxmlformats.org/officeDocument/2006/relationships/image" Target="../media/image20.jpg"/><Relationship Id="rId5" Type="http://schemas.openxmlformats.org/officeDocument/2006/relationships/hyperlink" Target="https://docs.google.com/presentation/d/1x7PDIrGXK3-H5to9IHqakJLqPTvj_vta-lHcXaMw-aw/edit?usp=drivesdk" TargetMode="External"/><Relationship Id="rId6"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x7PDIrGXK3-H5to9IHqakJLqPTvj_vta-lHcXaMw-aw/edit?usp=drivesdk" TargetMode="Externa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rTiR2sEGNGdMYp2grqBCmSm5Appz1FqG8TLwPwEb0PE/edit?usp=sharing" TargetMode="External"/><Relationship Id="rId22" Type="http://schemas.openxmlformats.org/officeDocument/2006/relationships/hyperlink" Target="https://sites.google.com/view/rental-a-a-selfie-station/home" TargetMode="External"/><Relationship Id="rId21" Type="http://schemas.openxmlformats.org/officeDocument/2006/relationships/hyperlink" Target="https://drive.google.com/file/d/1QpTiTGFtM9xqrHFr3NrlOHazlavUN-IZ/view?usp=drivesdk" TargetMode="External"/><Relationship Id="rId24" Type="http://schemas.openxmlformats.org/officeDocument/2006/relationships/hyperlink" Target="https://docs.google.com/document/d/1HAoWKXU84PtphJKk0pFl-ElK7QsWNNYMz8ZD4Ap5z0A/pub" TargetMode="External"/><Relationship Id="rId23" Type="http://schemas.openxmlformats.org/officeDocument/2006/relationships/hyperlink" Target="https://docs.google.com/document/d/1HAoWKXU84PtphJKk0pFl-ElK7QsWNNYMz8ZD4Ap5z0A/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os-angeles-photo-booth-rental/home" TargetMode="External"/><Relationship Id="rId4" Type="http://schemas.openxmlformats.org/officeDocument/2006/relationships/hyperlink" Target="https://drive.google.com/drive/folders/1S-KDidXyDX7F-2KdKehdqVCd6sEBvk5B?usp=sharing" TargetMode="External"/><Relationship Id="rId9" Type="http://schemas.openxmlformats.org/officeDocument/2006/relationships/hyperlink" Target="https://drive.google.com/drive/folders/1OWh_cNeG9L5sDp8PUjgGBwy49TSPS9Zd?usp=sharing" TargetMode="External"/><Relationship Id="rId26" Type="http://schemas.openxmlformats.org/officeDocument/2006/relationships/hyperlink" Target="https://docs.google.com/presentation/d/1x7PDIrGXK3-H5to9IHqakJLqPTvj_vta-lHcXaMw-aw/edit?usp=sharing" TargetMode="External"/><Relationship Id="rId25" Type="http://schemas.openxmlformats.org/officeDocument/2006/relationships/hyperlink" Target="https://docs.google.com/document/d/1HAoWKXU84PtphJKk0pFl-ElK7QsWNNYMz8ZD4Ap5z0A/view" TargetMode="External"/><Relationship Id="rId28" Type="http://schemas.openxmlformats.org/officeDocument/2006/relationships/hyperlink" Target="https://docs.google.com/presentation/d/1x7PDIrGXK3-H5to9IHqakJLqPTvj_vta-lHcXaMw-aw/view" TargetMode="External"/><Relationship Id="rId27" Type="http://schemas.openxmlformats.org/officeDocument/2006/relationships/hyperlink" Target="https://docs.google.com/presentation/d/1x7PDIrGXK3-H5to9IHqakJLqPTvj_vta-lHcXaMw-aw/pub?start=true&amp;loop=true&amp;delayms=3000" TargetMode="External"/><Relationship Id="rId5" Type="http://schemas.openxmlformats.org/officeDocument/2006/relationships/hyperlink" Target="https://news.google.com/rss/search?q=photobooth&amp;hl=en-US&amp;gl=US&amp;ceid=US:en" TargetMode="External"/><Relationship Id="rId6" Type="http://schemas.openxmlformats.org/officeDocument/2006/relationships/hyperlink" Target="https://drive.google.com/drive/folders/1kDUawHQcBQ1Hob9vyihvlu5OKsL1NfdC?usp=sharing" TargetMode="External"/><Relationship Id="rId29" Type="http://schemas.openxmlformats.org/officeDocument/2006/relationships/hyperlink" Target="https://docs.google.com/presentation/d/1x7PDIrGXK3-H5to9IHqakJLqPTvj_vta-lHcXaMw-aw/htmlpresent" TargetMode="External"/><Relationship Id="rId7" Type="http://schemas.openxmlformats.org/officeDocument/2006/relationships/hyperlink" Target="https://drive.google.com/drive/folders/1fsXCaRPC1FhiOOUmRQ8PcyJvNE6kT-V-?usp=sharing" TargetMode="External"/><Relationship Id="rId8" Type="http://schemas.openxmlformats.org/officeDocument/2006/relationships/hyperlink" Target="https://drive.google.com/drive/folders/1QOaG303kxuigoITSPmFeQLJ1EcaRWnQr?usp=sharing" TargetMode="External"/><Relationship Id="rId31" Type="http://schemas.openxmlformats.org/officeDocument/2006/relationships/image" Target="../media/image5.png"/><Relationship Id="rId30" Type="http://schemas.openxmlformats.org/officeDocument/2006/relationships/hyperlink" Target="https://docs.google.com/presentation/d/1x7PDIrGXK3-H5to9IHqakJLqPTvj_vta-lHcXaMw-aw/edit?usp=drivesdk" TargetMode="External"/><Relationship Id="rId11" Type="http://schemas.openxmlformats.org/officeDocument/2006/relationships/hyperlink" Target="https://drive.google.com/file/d/1PzJhrg80TU-sTu08XfTDAFImkEZnDyd-/view?usp=sharing" TargetMode="External"/><Relationship Id="rId10" Type="http://schemas.openxmlformats.org/officeDocument/2006/relationships/hyperlink" Target="https://drive.google.com/file/d/1AodZeiA7Ac8QIr8UnxjYfuzJiL5RcQQW/view?usp=sharing" TargetMode="External"/><Relationship Id="rId13" Type="http://schemas.openxmlformats.org/officeDocument/2006/relationships/hyperlink" Target="https://drive.google.com/file/d/1Kst32FGaeeRodGQQg9y3Gp7FawPNVe0w/view?usp=sharing" TargetMode="External"/><Relationship Id="rId12" Type="http://schemas.openxmlformats.org/officeDocument/2006/relationships/hyperlink" Target="https://drive.google.com/file/d/1gK71K7ISQMGn330inpDVFB7MXS4L5NQI/view?usp=sharing" TargetMode="External"/><Relationship Id="rId15" Type="http://schemas.openxmlformats.org/officeDocument/2006/relationships/hyperlink" Target="https://docs.google.com/spreadsheet/pub?key=1oP3O83tI7_5t01szr2sQ2BpYDm7ahRqfxc9IyL7oFLE" TargetMode="External"/><Relationship Id="rId14" Type="http://schemas.openxmlformats.org/officeDocument/2006/relationships/hyperlink" Target="https://docs.google.com/spreadsheets/d/1oP3O83tI7_5t01szr2sQ2BpYDm7ahRqfxc9IyL7oFLE/edit?usp=sharing" TargetMode="External"/><Relationship Id="rId17" Type="http://schemas.openxmlformats.org/officeDocument/2006/relationships/hyperlink" Target="https://docs.google.com/spreadsheets/d/1oP3O83tI7_5t01szr2sQ2BpYDm7ahRqfxc9IyL7oFLE/pub" TargetMode="External"/><Relationship Id="rId16" Type="http://schemas.openxmlformats.org/officeDocument/2006/relationships/hyperlink" Target="https://docs.google.com/spreadsheets/d/1oP3O83tI7_5t01szr2sQ2BpYDm7ahRqfxc9IyL7oFLE/pubhtml" TargetMode="External"/><Relationship Id="rId19" Type="http://schemas.openxmlformats.org/officeDocument/2006/relationships/hyperlink" Target="https://docs.google.com/forms/d/1xomEJdnYj6iks2jpNri_BZmj-0BXMhS6WOm1pB6dG6U/edit?usp=sharing" TargetMode="External"/><Relationship Id="rId18" Type="http://schemas.openxmlformats.org/officeDocument/2006/relationships/hyperlink" Target="https://docs.google.com/spreadsheets/d/1oP3O83tI7_5t01szr2sQ2BpYDm7ahRqfxc9IyL7oFLE/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x7PDIrGXK3-H5to9IHqakJLqPTvj_vta-lHcXaMw-aw/edit?usp=drivesdk" TargetMode="Externa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os-angeles-photo-booth-rental/home" TargetMode="External"/><Relationship Id="rId4" Type="http://schemas.openxmlformats.org/officeDocument/2006/relationships/hyperlink" Target="http://www.youtube.com/watch?v=StoUDKqo4Mg" TargetMode="External"/><Relationship Id="rId5" Type="http://schemas.openxmlformats.org/officeDocument/2006/relationships/image" Target="../media/image16.jpg"/><Relationship Id="rId6" Type="http://schemas.openxmlformats.org/officeDocument/2006/relationships/hyperlink" Target="https://docs.google.com/presentation/d/1x7PDIrGXK3-H5to9IHqakJLqPTvj_vta-lHcXaMw-aw/edit?usp=drivesdk" TargetMode="External"/><Relationship Id="rId7"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os-angeles-photo-booth-rental/home" TargetMode="External"/><Relationship Id="rId4" Type="http://schemas.openxmlformats.org/officeDocument/2006/relationships/hyperlink" Target="http://www.youtube.com/watch?v=4V21Y-AhXqI" TargetMode="External"/><Relationship Id="rId5" Type="http://schemas.openxmlformats.org/officeDocument/2006/relationships/image" Target="../media/image21.jpg"/><Relationship Id="rId6" Type="http://schemas.openxmlformats.org/officeDocument/2006/relationships/hyperlink" Target="https://docs.google.com/presentation/d/1x7PDIrGXK3-H5to9IHqakJLqPTvj_vta-lHcXaMw-aw/edit?usp=drivesdk" TargetMode="External"/><Relationship Id="rId7"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os-angeles-photo-booth-rental/home" TargetMode="External"/><Relationship Id="rId4" Type="http://schemas.openxmlformats.org/officeDocument/2006/relationships/hyperlink" Target="http://www.youtube.com/watch?v=C-4iGzy53wY" TargetMode="External"/><Relationship Id="rId5" Type="http://schemas.openxmlformats.org/officeDocument/2006/relationships/image" Target="../media/image22.jpg"/><Relationship Id="rId6" Type="http://schemas.openxmlformats.org/officeDocument/2006/relationships/hyperlink" Target="https://docs.google.com/presentation/d/1x7PDIrGXK3-H5to9IHqakJLqPTvj_vta-lHcXaMw-aw/edit?usp=drivesdk" TargetMode="External"/><Relationship Id="rId7"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sites.google.com/view/los-angeles-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ental-a-a-selfie-station/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os-angeles-photo-booth-rental/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os-angeles-photo-booth-rental/home" TargetMode="External"/><Relationship Id="rId4" Type="http://schemas.openxmlformats.org/officeDocument/2006/relationships/hyperlink" Target="https://docs.google.com/presentation/d/1x7PDIrGXK3-H5to9IHqakJLqPTvj_vta-lHcXaMw-aw/edit?usp=drivesdk" TargetMode="External"/><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x7PDIrGXK3-H5to9IHqakJLqPTvj_vta-lHcXaMw-aw/edit?usp=drivesdk"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x7PDIrGXK3-H5to9IHqakJLqPTvj_vta-lHcXaMw-aw/edit?usp=drivesdk"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os-angeles-photo-booth-rental/home" TargetMode="External"/><Relationship Id="rId4" Type="http://schemas.openxmlformats.org/officeDocument/2006/relationships/image" Target="../media/image7.jpg"/><Relationship Id="rId5" Type="http://schemas.openxmlformats.org/officeDocument/2006/relationships/hyperlink" Target="https://docs.google.com/presentation/d/1x7PDIrGXK3-H5to9IHqakJLqPTvj_vta-lHcXaMw-aw/edit?usp=drivesdk" TargetMode="External"/><Relationship Id="rId6"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os-angeles-photo-booth-rental/home" TargetMode="External"/><Relationship Id="rId4" Type="http://schemas.openxmlformats.org/officeDocument/2006/relationships/image" Target="../media/image18.jpg"/><Relationship Id="rId5" Type="http://schemas.openxmlformats.org/officeDocument/2006/relationships/hyperlink" Target="https://docs.google.com/presentation/d/1x7PDIrGXK3-H5to9IHqakJLqPTvj_vta-lHcXaMw-aw/edit?usp=drivesdk" TargetMode="External"/><Relationship Id="rId6"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os-angeles-photo-booth-rental/home" TargetMode="External"/><Relationship Id="rId4" Type="http://schemas.openxmlformats.org/officeDocument/2006/relationships/image" Target="../media/image10.jpg"/><Relationship Id="rId5" Type="http://schemas.openxmlformats.org/officeDocument/2006/relationships/hyperlink" Target="https://docs.google.com/presentation/d/1x7PDIrGXK3-H5to9IHqakJLqPTvj_vta-lHcXaMw-aw/edit?usp=drivesdk" TargetMode="External"/><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orange county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https://sites.google.com/view/los-angeles-photo-booth-rental/home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descr="It's prom season right around the corner. Prom season is just around the corner. That means the kids get dressed up, get dressed up, and dance the night away with their friends! We understand how difficult it can be to think of fun and creative ways to have fun at work and outside of work. Although I could be biased, Lucky Frog has always been a big hit at proms. We love seeing how much our customers enjoy using our photo booth to express themselves and capture their prom memories. Why photo booths are ideal for prom planning There are numerous reasons....  &#10;" id="109" name="Google Shape;109;p22" title="wedding photo booth rental orange county">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wedding photo booth rental orange county" id="110" name="Google Shape;110;p22" title="wedding photo booth rental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6" name="Google Shape;116;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 booth rental orange county" id="117" name="Google Shape;117;p23" title="wedding photo booth rental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3" name="Google Shape;123;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4" name="Google Shape;124;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wedding photo booth rental orange county" id="125" name="Google Shape;125;p24" title="wedding photo booth rental orange county">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1" name="Google Shape;131;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wedding photo booth rental orange county" id="132" name="Google Shape;132;p25" title="wedding photo booth rental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https://sites.google.com/view/los-angeles-photo-booth-rental/home</a:t>
            </a:r>
            <a:endParaRPr/>
          </a:p>
        </p:txBody>
      </p:sp>
      <p:pic>
        <p:nvPicPr>
          <p:cNvPr id="138" name="Google Shape;138;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orange county" id="139" name="Google Shape;139;p26" title="wedding photo booth rental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https://sites.google.com/view/los-angeles-photo-booth-rental/home</a:t>
            </a:r>
            <a:endParaRPr/>
          </a:p>
        </p:txBody>
      </p:sp>
      <p:pic>
        <p:nvPicPr>
          <p:cNvPr id="145" name="Google Shape;145;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orange county" id="146" name="Google Shape;146;p27" title="wedding photo booth rental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https://sites.google.com/view/los-angeles-photo-booth-rental/home</a:t>
            </a:r>
            <a:endParaRPr/>
          </a:p>
        </p:txBody>
      </p:sp>
      <p:pic>
        <p:nvPicPr>
          <p:cNvPr id="152" name="Google Shape;15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orange county" id="153" name="Google Shape;153;p28" title="wedding photo booth rental orange count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orange county</a:t>
            </a:r>
            <a:endParaRPr b="1">
              <a:solidFill>
                <a:srgbClr val="A8D673"/>
              </a:solidFill>
              <a:latin typeface="Poppins"/>
              <a:ea typeface="Poppins"/>
              <a:cs typeface="Poppins"/>
              <a:sym typeface="Poppins"/>
            </a:endParaRPr>
          </a:p>
        </p:txBody>
      </p:sp>
      <p:sp>
        <p:nvSpPr>
          <p:cNvPr id="159" name="Google Shape;159;p2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https://sites.google.com/view/los-angeles-photo-booth-rental/home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orange county" id="60" name="Google Shape;60;p14" title="wedding photo booth rental orange count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 booth rental orange county" id="65" name="Google Shape;65;p15" title="wedding photo booth rental orange county">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orange county</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Prom photos are now a tradition, but the days of stiff, posed, and unflattering prom photos are long gone! Teens have the opportunity to fully express themselves in the photo booth. You can photograph your date, friends, or favorite teacher. We've witnessed creativity and humor while working at prom events. Traditional posing photos defy imagination! The focus of prom is on dancing. It's dancing, but it can be exhausting! When organizing a prom, you want your students to be able to get off the dance floor. A photo booth is ideal for unwinding and having fun!&amp;nbsp;&amp;nbsp;Each Lucky Frog photo booth rental includes a variety of props. Hats, shields, goofy glasses, feather boas, and other props are available to enhance your student's photo booth experience. Props are the best way to encourage your prop guests to be spontaneous!&amp;nbsp;Whether students are extroverted or shy, they can all pick their favorite prop and get silly on camera with their friends. Prom is one of those events in your life that you will never forget. It's an iconic part of the high school experience that everyone remembers.</a:t>
            </a:r>
            <a:endParaRPr sz="800"/>
          </a:p>
          <a:p>
            <a:pPr indent="0" lvl="0" marL="0" rtl="0" algn="l">
              <a:spcBef>
                <a:spcPts val="0"/>
              </a:spcBef>
              <a:spcAft>
                <a:spcPts val="0"/>
              </a:spcAft>
              <a:buNone/>
            </a:pPr>
            <a:r>
              <a:rPr lang="en" sz="1000" u="sng">
                <a:solidFill>
                  <a:schemeClr val="hlink"/>
                </a:solidFill>
                <a:hlinkClick r:id="rId3"/>
              </a:rPr>
              <a:t>https://sites.google.com/view/los-angeles-photo-booth-rental/home</a:t>
            </a:r>
            <a:endParaRPr sz="1000"/>
          </a:p>
        </p:txBody>
      </p:sp>
      <p:pic>
        <p:nvPicPr>
          <p:cNvPr descr="wedding photo booth rental orange county" id="72" name="Google Shape;72;p16" title="wedding photo booth rental orange count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 booth rental orange county" id="79" name="Google Shape;79;p17" title="wedding photo booth rental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 orange county</a:t>
            </a:r>
            <a:endParaRPr sz="800"/>
          </a:p>
          <a:p>
            <a:pPr indent="0" lvl="0" marL="0" rtl="0" algn="l">
              <a:spcBef>
                <a:spcPts val="0"/>
              </a:spcBef>
              <a:spcAft>
                <a:spcPts val="0"/>
              </a:spcAft>
              <a:buNone/>
            </a:pPr>
            <a:r>
              <a:t/>
            </a:r>
            <a:endParaRPr sz="800"/>
          </a:p>
        </p:txBody>
      </p:sp>
      <p:pic>
        <p:nvPicPr>
          <p:cNvPr descr="wedding photo booth rental orange county" id="86" name="Google Shape;86;p18" title="wedding photo booth rental orange count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It's prom season right around the corner. Prom season is just around the corner. That means the kids get dressed up, get dressed up, and dance the night away with their friends! We understand how difficult it can be to think of fun and creative ways to have fun at work and outside of work. Although I could be biased, Lucky Frog has always been a big hit at proms. We love seeing how much our customers enjoy using our photo booth to express themselves and capture their prom memories. Why photo booths are ideal for prom planning There are numerous reasons....  &#10;" id="91" name="Google Shape;91;p19" title="wedding photo booth rental orange county">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pic>
        <p:nvPicPr>
          <p:cNvPr descr="wedding photo booth rental orange county" id="92" name="Google Shape;92;p19" title="wedding photo booth rental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It's prom season right around the corner. Prom season is just around the corner. That means the kids get dressed up, get dressed up, and dance the night away with their friends! We understand how difficult it can be to think of fun and creative ways to have fun at work and outside of work. Although I could be biased, Lucky Frog has always been a big hit at proms. We love seeing how much our customers enjoy using our photo booth to express themselves and capture their prom memories. Why photo booths are ideal for prom planning There are numerous reasons....  &#10;" id="97" name="Google Shape;97;p20" title="wedding photo booth rental orange county">
            <a:hlinkClick r:id="rId3"/>
          </p:cNvPr>
          <p:cNvPicPr preferRelativeResize="0"/>
          <p:nvPr/>
        </p:nvPicPr>
        <p:blipFill>
          <a:blip r:embed="rId4">
            <a:alphaModFix/>
          </a:blip>
          <a:stretch>
            <a:fillRect/>
          </a:stretch>
        </p:blipFill>
        <p:spPr>
          <a:xfrm>
            <a:off x="716259" y="1"/>
            <a:ext cx="7711483" cy="5143499"/>
          </a:xfrm>
          <a:prstGeom prst="rect">
            <a:avLst/>
          </a:prstGeom>
          <a:noFill/>
          <a:ln>
            <a:noFill/>
          </a:ln>
        </p:spPr>
      </p:pic>
      <p:pic>
        <p:nvPicPr>
          <p:cNvPr descr="wedding photo booth rental orange county" id="98" name="Google Shape;98;p20" title="wedding photo booth rental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descr="It's prom season right around the corner. Prom season is just around the corner. That means the kids get dressed up, get dressed up, and dance the night away with their friends! We understand how difficult it can be to think of fun and creative ways to have fun at work and outside of work. Although I could be biased, Lucky Frog has always been a big hit at proms. We love seeing how much our customers enjoy using our photo booth to express themselves and capture their prom memories. Why photo booths are ideal for prom planning There are numerous reasons....  &#10;" id="103" name="Google Shape;103;p21" title="wedding photo booth rental orange county">
            <a:hlinkClick r:id="rId3"/>
          </p:cNvPr>
          <p:cNvPicPr preferRelativeResize="0"/>
          <p:nvPr/>
        </p:nvPicPr>
        <p:blipFill>
          <a:blip r:embed="rId4">
            <a:alphaModFix/>
          </a:blip>
          <a:stretch>
            <a:fillRect/>
          </a:stretch>
        </p:blipFill>
        <p:spPr>
          <a:xfrm>
            <a:off x="714375" y="0"/>
            <a:ext cx="7715250" cy="5143500"/>
          </a:xfrm>
          <a:prstGeom prst="rect">
            <a:avLst/>
          </a:prstGeom>
          <a:noFill/>
          <a:ln>
            <a:noFill/>
          </a:ln>
        </p:spPr>
      </p:pic>
      <p:pic>
        <p:nvPicPr>
          <p:cNvPr descr="wedding photo booth rental orange county" id="104" name="Google Shape;104;p21" title="wedding photo booth rental orange count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